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44" autoAdjust="0"/>
    <p:restoredTop sz="86364" autoAdjust="0"/>
  </p:normalViewPr>
  <p:slideViewPr>
    <p:cSldViewPr>
      <p:cViewPr varScale="1">
        <p:scale>
          <a:sx n="69" d="100"/>
          <a:sy n="69" d="100"/>
        </p:scale>
        <p:origin x="62" y="43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20-Jan-18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36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7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20-Jan-18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20-Jan-18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20-Jan-18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20-Jan-18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20-Jan-18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20-Jan-18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Planul</a:t>
            </a:r>
            <a:r>
              <a:rPr lang="fr-FR" dirty="0"/>
              <a:t> de </a:t>
            </a:r>
            <a:r>
              <a:rPr lang="fr-FR" dirty="0" err="1"/>
              <a:t>afacere</a:t>
            </a:r>
            <a:r>
              <a:rPr lang="fr-FR" dirty="0"/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Scopul</a:t>
            </a:r>
            <a:r>
              <a:rPr lang="fr-FR" dirty="0"/>
              <a:t> </a:t>
            </a:r>
            <a:r>
              <a:rPr lang="fr-FR" dirty="0" err="1"/>
              <a:t>planului</a:t>
            </a:r>
            <a:r>
              <a:rPr lang="fr-FR" dirty="0"/>
              <a:t> de </a:t>
            </a:r>
            <a:r>
              <a:rPr lang="fr-FR" dirty="0" err="1"/>
              <a:t>afacere</a:t>
            </a:r>
            <a:endParaRPr lang="sk-SK" sz="3200" u="none" kern="1200" dirty="0">
              <a:solidFill>
                <a:schemeClr val="tx1">
                  <a:tint val="7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fr-FR" dirty="0" err="1"/>
              <a:t>Scopul</a:t>
            </a:r>
            <a:r>
              <a:rPr lang="fr-FR" dirty="0"/>
              <a:t> </a:t>
            </a:r>
            <a:r>
              <a:rPr lang="fr-FR" dirty="0" err="1"/>
              <a:t>planului</a:t>
            </a:r>
            <a:r>
              <a:rPr lang="fr-FR" dirty="0"/>
              <a:t> de </a:t>
            </a:r>
            <a:r>
              <a:rPr lang="fr-FR" dirty="0" err="1"/>
              <a:t>afacere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lasa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potential </a:t>
            </a:r>
            <a:r>
              <a:rPr lang="en-US" dirty="0" err="1"/>
              <a:t>investitor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angajat</a:t>
            </a:r>
            <a:r>
              <a:rPr lang="en-US" dirty="0"/>
              <a:t> al </a:t>
            </a:r>
            <a:r>
              <a:rPr lang="en-US" dirty="0" err="1"/>
              <a:t>companiei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cunoasca</a:t>
            </a:r>
            <a:r>
              <a:rPr lang="en-GB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dirty="0"/>
              <a:t>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planurile</a:t>
            </a:r>
            <a:r>
              <a:rPr lang="en-US" dirty="0"/>
              <a:t> tale</a:t>
            </a:r>
          </a:p>
          <a:p>
            <a:pPr lvl="1"/>
            <a:r>
              <a:rPr lang="fr-FR" dirty="0" err="1"/>
              <a:t>daca</a:t>
            </a:r>
            <a:r>
              <a:rPr lang="fr-FR" dirty="0"/>
              <a:t> se merge in </a:t>
            </a:r>
            <a:r>
              <a:rPr lang="fr-FR" dirty="0" err="1"/>
              <a:t>directia</a:t>
            </a:r>
            <a:r>
              <a:rPr lang="fr-FR" dirty="0"/>
              <a:t> </a:t>
            </a:r>
            <a:r>
              <a:rPr lang="fr-FR" dirty="0" err="1"/>
              <a:t>cea</a:t>
            </a:r>
            <a:r>
              <a:rPr lang="fr-FR" dirty="0"/>
              <a:t> buna</a:t>
            </a:r>
          </a:p>
          <a:p>
            <a:pPr lvl="1"/>
            <a:r>
              <a:rPr lang="fr-FR" dirty="0" err="1"/>
              <a:t>daca</a:t>
            </a:r>
            <a:r>
              <a:rPr lang="fr-FR" dirty="0"/>
              <a:t> se </a:t>
            </a:r>
            <a:r>
              <a:rPr lang="fr-FR" dirty="0" err="1"/>
              <a:t>indeplinesc</a:t>
            </a:r>
            <a:r>
              <a:rPr lang="fr-FR" dirty="0"/>
              <a:t> </a:t>
            </a:r>
            <a:r>
              <a:rPr lang="fr-FR" dirty="0" err="1"/>
              <a:t>conditiile</a:t>
            </a:r>
            <a:r>
              <a:rPr lang="fr-FR" dirty="0"/>
              <a:t> ce </a:t>
            </a:r>
            <a:r>
              <a:rPr lang="fr-FR" dirty="0" err="1"/>
              <a:t>trebuiesc</a:t>
            </a:r>
            <a:r>
              <a:rPr lang="fr-FR" dirty="0"/>
              <a:t> </a:t>
            </a:r>
            <a:r>
              <a:rPr lang="fr-FR" dirty="0" err="1"/>
              <a:t>indeplinite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dirty="0" err="1"/>
              <a:t>Foarte</a:t>
            </a:r>
            <a:r>
              <a:rPr lang="fr-FR" dirty="0"/>
              <a:t> important este ca o </a:t>
            </a:r>
            <a:r>
              <a:rPr lang="fr-FR" dirty="0" err="1"/>
              <a:t>companie</a:t>
            </a:r>
            <a:r>
              <a:rPr lang="fr-FR" dirty="0"/>
              <a:t> sa devina </a:t>
            </a:r>
            <a:r>
              <a:rPr lang="fr-FR" dirty="0" err="1"/>
              <a:t>profitabila</a:t>
            </a:r>
            <a:r>
              <a:rPr lang="fr-FR" dirty="0"/>
              <a:t> </a:t>
            </a:r>
            <a:r>
              <a:rPr lang="fr-FR" dirty="0" err="1"/>
              <a:t>intr</a:t>
            </a:r>
            <a:r>
              <a:rPr lang="fr-FR" dirty="0"/>
              <a:t>-un </a:t>
            </a:r>
            <a:r>
              <a:rPr lang="fr-FR" dirty="0" err="1"/>
              <a:t>timp</a:t>
            </a:r>
            <a:r>
              <a:rPr lang="fr-FR" dirty="0"/>
              <a:t> cat mai </a:t>
            </a:r>
            <a:r>
              <a:rPr lang="fr-FR" dirty="0" err="1"/>
              <a:t>scurt</a:t>
            </a:r>
            <a:endParaRPr lang="en-GB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1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fr-FR" sz="3500" dirty="0" err="1"/>
              <a:t>Planul</a:t>
            </a:r>
            <a:r>
              <a:rPr lang="fr-FR" sz="3500" dirty="0"/>
              <a:t> de </a:t>
            </a:r>
            <a:r>
              <a:rPr lang="fr-FR" sz="3500" dirty="0" err="1"/>
              <a:t>afacere</a:t>
            </a:r>
            <a:r>
              <a:rPr lang="fr-FR" sz="3500" dirty="0"/>
              <a:t> nu </a:t>
            </a:r>
            <a:r>
              <a:rPr lang="fr-FR" sz="3500" dirty="0" err="1"/>
              <a:t>trebuie</a:t>
            </a:r>
            <a:r>
              <a:rPr lang="fr-FR" sz="3500" dirty="0"/>
              <a:t> sa fie </a:t>
            </a:r>
            <a:r>
              <a:rPr lang="fr-FR" sz="3500" dirty="0" err="1"/>
              <a:t>complicat</a:t>
            </a:r>
            <a:r>
              <a:rPr lang="fr-FR" sz="3500" dirty="0"/>
              <a:t>, dar </a:t>
            </a:r>
            <a:r>
              <a:rPr lang="fr-FR" sz="3500" dirty="0" err="1"/>
              <a:t>trebuie</a:t>
            </a:r>
            <a:r>
              <a:rPr lang="fr-FR" sz="3500" dirty="0"/>
              <a:t> sa </a:t>
            </a:r>
            <a:r>
              <a:rPr lang="fr-FR" sz="3500" dirty="0" err="1"/>
              <a:t>atinga</a:t>
            </a:r>
            <a:r>
              <a:rPr lang="fr-FR" sz="3500" dirty="0"/>
              <a:t> </a:t>
            </a:r>
            <a:r>
              <a:rPr lang="fr-FR" sz="3500" dirty="0" err="1"/>
              <a:t>urmatoarele</a:t>
            </a:r>
            <a:r>
              <a:rPr lang="fr-FR" sz="3500" dirty="0"/>
              <a:t> </a:t>
            </a:r>
            <a:r>
              <a:rPr lang="fr-FR" sz="3500" dirty="0" err="1"/>
              <a:t>cerinte</a:t>
            </a:r>
            <a:r>
              <a:rPr lang="fr-FR" sz="3500" dirty="0"/>
              <a:t> </a:t>
            </a:r>
            <a:r>
              <a:rPr lang="en-GB" sz="35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sk-SK" sz="35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sz="3000" dirty="0"/>
              <a:t>-care este </a:t>
            </a:r>
            <a:r>
              <a:rPr lang="fr-FR" sz="3000" dirty="0" err="1"/>
              <a:t>produsul</a:t>
            </a:r>
            <a:r>
              <a:rPr lang="fr-FR" sz="3000" dirty="0"/>
              <a:t> </a:t>
            </a:r>
            <a:r>
              <a:rPr lang="fr-FR" sz="3000" dirty="0" err="1"/>
              <a:t>pe</a:t>
            </a:r>
            <a:r>
              <a:rPr lang="fr-FR" sz="3000" dirty="0"/>
              <a:t> care il </a:t>
            </a:r>
            <a:r>
              <a:rPr lang="fr-FR" sz="3000" dirty="0" err="1"/>
              <a:t>ofera</a:t>
            </a:r>
            <a:r>
              <a:rPr lang="fr-FR" sz="3000" dirty="0"/>
              <a:t> </a:t>
            </a:r>
            <a:r>
              <a:rPr lang="fr-FR" sz="3000" dirty="0" err="1"/>
              <a:t>compania</a:t>
            </a:r>
            <a:r>
              <a:rPr lang="fr-FR" sz="3000" dirty="0"/>
              <a:t> si care este </a:t>
            </a:r>
            <a:r>
              <a:rPr lang="fr-FR" sz="3000" dirty="0" err="1"/>
              <a:t>scopul</a:t>
            </a:r>
            <a:r>
              <a:rPr lang="fr-FR" sz="3000" dirty="0"/>
              <a:t> </a:t>
            </a:r>
            <a:r>
              <a:rPr lang="fr-FR" sz="3000" dirty="0" err="1"/>
              <a:t>produsului</a:t>
            </a:r>
            <a:endParaRPr lang="en-US" sz="3000" dirty="0"/>
          </a:p>
          <a:p>
            <a:pPr marL="0" indent="0">
              <a:buNone/>
            </a:pPr>
            <a:r>
              <a:rPr lang="fr-FR" sz="3000" dirty="0"/>
              <a:t>	</a:t>
            </a:r>
            <a:r>
              <a:rPr lang="en-US" sz="3000" dirty="0"/>
              <a:t>-care </a:t>
            </a:r>
            <a:r>
              <a:rPr lang="en-US" sz="3000" dirty="0" err="1"/>
              <a:t>este</a:t>
            </a:r>
            <a:r>
              <a:rPr lang="en-US" sz="3000" dirty="0"/>
              <a:t> </a:t>
            </a:r>
            <a:r>
              <a:rPr lang="en-US" sz="3000" dirty="0" err="1"/>
              <a:t>strategia</a:t>
            </a:r>
            <a:r>
              <a:rPr lang="en-US" sz="3000" dirty="0"/>
              <a:t> de </a:t>
            </a:r>
            <a:r>
              <a:rPr lang="en-US" sz="3000" dirty="0" err="1"/>
              <a:t>lansare</a:t>
            </a:r>
            <a:r>
              <a:rPr lang="en-US" sz="3000" dirty="0"/>
              <a:t> a </a:t>
            </a:r>
            <a:r>
              <a:rPr lang="en-US" sz="3000" dirty="0" err="1"/>
              <a:t>produsului</a:t>
            </a:r>
            <a:endParaRPr lang="en-US" sz="3000" dirty="0"/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fr-FR" sz="3000" dirty="0"/>
              <a:t>-</a:t>
            </a:r>
            <a:r>
              <a:rPr lang="fr-FR" sz="3000" dirty="0" err="1"/>
              <a:t>detaliile</a:t>
            </a:r>
            <a:r>
              <a:rPr lang="fr-FR" sz="3000" dirty="0"/>
              <a:t> </a:t>
            </a:r>
            <a:r>
              <a:rPr lang="fr-FR" sz="3000" dirty="0" err="1"/>
              <a:t>financiare</a:t>
            </a:r>
            <a:r>
              <a:rPr lang="fr-FR" sz="3000" dirty="0"/>
              <a:t>, </a:t>
            </a:r>
            <a:r>
              <a:rPr lang="fr-FR" sz="3000" dirty="0" err="1"/>
              <a:t>vanzarile</a:t>
            </a:r>
            <a:r>
              <a:rPr lang="fr-FR" sz="3000" dirty="0"/>
              <a:t> </a:t>
            </a:r>
            <a:r>
              <a:rPr lang="fr-FR" sz="3000" dirty="0" err="1"/>
              <a:t>estimate</a:t>
            </a:r>
            <a:r>
              <a:rPr lang="fr-FR" sz="3000" dirty="0"/>
              <a:t> si </a:t>
            </a:r>
            <a:r>
              <a:rPr lang="fr-FR" sz="3000" dirty="0" err="1"/>
              <a:t>castigurile</a:t>
            </a:r>
            <a:endParaRPr lang="en-US" sz="3000" dirty="0"/>
          </a:p>
          <a:p>
            <a:pPr marL="0" indent="0">
              <a:buNone/>
            </a:pPr>
            <a:r>
              <a:rPr lang="fr-FR" sz="3000" dirty="0"/>
              <a:t>	</a:t>
            </a:r>
            <a:r>
              <a:rPr lang="en-US" sz="3000" dirty="0"/>
              <a:t>-</a:t>
            </a:r>
            <a:r>
              <a:rPr lang="en-US" sz="3000" dirty="0" err="1"/>
              <a:t>obiectivele</a:t>
            </a:r>
            <a:r>
              <a:rPr lang="en-US" sz="3000" dirty="0"/>
              <a:t> </a:t>
            </a:r>
            <a:r>
              <a:rPr lang="en-US" sz="3000" dirty="0" err="1"/>
              <a:t>si</a:t>
            </a:r>
            <a:r>
              <a:rPr lang="en-US" sz="3000" dirty="0"/>
              <a:t> </a:t>
            </a:r>
            <a:r>
              <a:rPr lang="en-US" sz="3000" dirty="0" err="1"/>
              <a:t>tintele</a:t>
            </a:r>
            <a:r>
              <a:rPr lang="en-US" sz="3000" dirty="0"/>
              <a:t> care </a:t>
            </a:r>
            <a:r>
              <a:rPr lang="en-US" sz="3000" dirty="0" err="1"/>
              <a:t>trebuie</a:t>
            </a:r>
            <a:r>
              <a:rPr lang="en-US" sz="3000" dirty="0"/>
              <a:t> </a:t>
            </a:r>
            <a:r>
              <a:rPr lang="en-US" sz="3000" dirty="0" err="1"/>
              <a:t>atinse</a:t>
            </a:r>
            <a:r>
              <a:rPr lang="en-US" sz="3000" dirty="0"/>
              <a:t> 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fr-FR" sz="3000" dirty="0"/>
              <a:t>-ce </a:t>
            </a:r>
            <a:r>
              <a:rPr lang="fr-FR" sz="3000" dirty="0" err="1"/>
              <a:t>vei</a:t>
            </a:r>
            <a:r>
              <a:rPr lang="fr-FR" sz="3000" dirty="0"/>
              <a:t> face </a:t>
            </a:r>
            <a:r>
              <a:rPr lang="fr-FR" sz="3000" dirty="0" err="1"/>
              <a:t>daca</a:t>
            </a:r>
            <a:r>
              <a:rPr lang="fr-FR" sz="3000" dirty="0"/>
              <a:t> </a:t>
            </a:r>
            <a:r>
              <a:rPr lang="fr-FR" sz="3000" dirty="0" err="1"/>
              <a:t>strategia</a:t>
            </a:r>
            <a:r>
              <a:rPr lang="fr-FR" sz="3000" dirty="0"/>
              <a:t> ta va da </a:t>
            </a:r>
            <a:r>
              <a:rPr lang="fr-FR" sz="3000" dirty="0" err="1"/>
              <a:t>gres</a:t>
            </a:r>
            <a:endParaRPr lang="en-US" sz="3000" dirty="0"/>
          </a:p>
          <a:p>
            <a:pPr marL="0" indent="0">
              <a:buNone/>
            </a:pPr>
            <a:r>
              <a:rPr lang="fr-FR" sz="3000" dirty="0"/>
              <a:t>	</a:t>
            </a:r>
            <a:r>
              <a:rPr lang="en-US" sz="3000" dirty="0"/>
              <a:t>-</a:t>
            </a:r>
            <a:r>
              <a:rPr lang="en-US" sz="3000" dirty="0" err="1"/>
              <a:t>grupul</a:t>
            </a:r>
            <a:r>
              <a:rPr lang="en-US" sz="3000" dirty="0"/>
              <a:t> </a:t>
            </a:r>
            <a:r>
              <a:rPr lang="en-US" sz="3000" dirty="0" err="1"/>
              <a:t>tinta</a:t>
            </a:r>
            <a:r>
              <a:rPr lang="en-US" sz="3000" dirty="0"/>
              <a:t> al </a:t>
            </a:r>
            <a:r>
              <a:rPr lang="en-US" sz="3000" dirty="0" err="1"/>
              <a:t>produsului</a:t>
            </a:r>
            <a:r>
              <a:rPr lang="en-US" sz="3000" dirty="0"/>
              <a:t> </a:t>
            </a:r>
            <a:r>
              <a:rPr lang="en-US" sz="3000" dirty="0" err="1"/>
              <a:t>oferit</a:t>
            </a:r>
            <a:endParaRPr lang="en-US" sz="3000" dirty="0"/>
          </a:p>
          <a:p>
            <a:pPr marL="0" indent="0">
              <a:buNone/>
            </a:pPr>
            <a:r>
              <a:rPr lang="en-US" sz="3000" dirty="0"/>
              <a:t>	-</a:t>
            </a:r>
            <a:r>
              <a:rPr lang="en-US" sz="3000" dirty="0" err="1"/>
              <a:t>costurile</a:t>
            </a:r>
            <a:r>
              <a:rPr lang="en-US" sz="3000" dirty="0"/>
              <a:t> </a:t>
            </a:r>
            <a:r>
              <a:rPr lang="en-US" sz="3000" dirty="0" err="1"/>
              <a:t>financiare</a:t>
            </a:r>
            <a:r>
              <a:rPr lang="en-US" sz="3000" dirty="0"/>
              <a:t>, </a:t>
            </a:r>
            <a:r>
              <a:rPr lang="en-US" sz="3000" dirty="0" err="1"/>
              <a:t>ce</a:t>
            </a:r>
            <a:r>
              <a:rPr lang="en-US" sz="3000" dirty="0"/>
              <a:t> </a:t>
            </a:r>
            <a:r>
              <a:rPr lang="en-US" sz="3000" dirty="0" err="1"/>
              <a:t>vor</a:t>
            </a:r>
            <a:r>
              <a:rPr lang="en-US" sz="3000" dirty="0"/>
              <a:t> </a:t>
            </a:r>
            <a:r>
              <a:rPr lang="en-US" sz="3000" dirty="0" err="1"/>
              <a:t>trebui</a:t>
            </a:r>
            <a:r>
              <a:rPr lang="en-US" sz="3000" dirty="0"/>
              <a:t> </a:t>
            </a:r>
            <a:r>
              <a:rPr lang="en-US" sz="3000" dirty="0" err="1"/>
              <a:t>acoperite</a:t>
            </a:r>
            <a:r>
              <a:rPr lang="en-US" sz="3000" dirty="0"/>
              <a:t> din </a:t>
            </a:r>
            <a:r>
              <a:rPr lang="en-US" sz="3000" dirty="0" err="1"/>
              <a:t>castiguri</a:t>
            </a:r>
            <a:endParaRPr lang="en-US" sz="30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66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75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Planul de afacere </vt:lpstr>
      <vt:lpstr>Scopul planului de afacere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Cristian Neagu</cp:lastModifiedBy>
  <cp:revision>59</cp:revision>
  <dcterms:created xsi:type="dcterms:W3CDTF">2017-03-08T21:43:37Z</dcterms:created>
  <dcterms:modified xsi:type="dcterms:W3CDTF">2018-01-20T12:40:43Z</dcterms:modified>
</cp:coreProperties>
</file>